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ntonio Bold" charset="1" panose="02000803000000000000"/>
      <p:regular r:id="rId24"/>
    </p:embeddedFont>
    <p:embeddedFont>
      <p:font typeface="Open Sans Bold" charset="1" panose="020B0806030504020204"/>
      <p:regular r:id="rId25"/>
    </p:embeddedFont>
    <p:embeddedFont>
      <p:font typeface="Questrial" charset="1" panose="02000000000000000000"/>
      <p:regular r:id="rId26"/>
    </p:embeddedFont>
    <p:embeddedFont>
      <p:font typeface="Open Sans Italics" charset="1" panose="020B0606030504020204"/>
      <p:regular r:id="rId27"/>
    </p:embeddedFont>
    <p:embeddedFont>
      <p:font typeface="Open Sans" charset="1" panose="020B06060305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2.jpe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03815" y="0"/>
            <a:ext cx="4384185" cy="4963459"/>
          </a:xfrm>
          <a:custGeom>
            <a:avLst/>
            <a:gdLst/>
            <a:ahLst/>
            <a:cxnLst/>
            <a:rect r="r" b="b" t="t" l="l"/>
            <a:pathLst>
              <a:path h="4963459" w="4384185">
                <a:moveTo>
                  <a:pt x="0" y="0"/>
                </a:moveTo>
                <a:lnTo>
                  <a:pt x="4384185" y="0"/>
                </a:lnTo>
                <a:lnTo>
                  <a:pt x="4384185" y="4963459"/>
                </a:lnTo>
                <a:lnTo>
                  <a:pt x="0" y="4963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4" r="-1723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19" y="6644215"/>
            <a:ext cx="5636094" cy="3902712"/>
          </a:xfrm>
          <a:custGeom>
            <a:avLst/>
            <a:gdLst/>
            <a:ahLst/>
            <a:cxnLst/>
            <a:rect r="r" b="b" t="t" l="l"/>
            <a:pathLst>
              <a:path h="3902712" w="5636094">
                <a:moveTo>
                  <a:pt x="0" y="0"/>
                </a:moveTo>
                <a:lnTo>
                  <a:pt x="5636094" y="0"/>
                </a:lnTo>
                <a:lnTo>
                  <a:pt x="5636094" y="3902712"/>
                </a:lnTo>
                <a:lnTo>
                  <a:pt x="0" y="390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403" t="-61218" r="0" b="-1530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65554" y="5934506"/>
            <a:ext cx="3770982" cy="4285801"/>
          </a:xfrm>
          <a:custGeom>
            <a:avLst/>
            <a:gdLst/>
            <a:ahLst/>
            <a:cxnLst/>
            <a:rect r="r" b="b" t="t" l="l"/>
            <a:pathLst>
              <a:path h="4285801" w="3770982">
                <a:moveTo>
                  <a:pt x="0" y="0"/>
                </a:moveTo>
                <a:lnTo>
                  <a:pt x="3770981" y="0"/>
                </a:lnTo>
                <a:lnTo>
                  <a:pt x="3770981" y="4285802"/>
                </a:lnTo>
                <a:lnTo>
                  <a:pt x="0" y="4285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319" t="-9100" r="-82744" b="-2502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23093" y="4161994"/>
            <a:ext cx="14236207" cy="1772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75"/>
              </a:lnSpc>
            </a:pPr>
            <a:r>
              <a:rPr lang="en-US" sz="10411" b="true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HOME SAFETY HOTLINE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0883" y="144937"/>
            <a:ext cx="6118103" cy="712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55"/>
              </a:lnSpc>
              <a:spcBef>
                <a:spcPct val="0"/>
              </a:spcBef>
            </a:pPr>
            <a:r>
              <a:rPr lang="en-US" b="true" sz="4182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 IAP 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883" y="971550"/>
            <a:ext cx="6171605" cy="52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5"/>
              </a:lnSpc>
            </a:pPr>
            <a:r>
              <a:rPr lang="en-US" sz="3082" b="true">
                <a:solidFill>
                  <a:srgbClr val="A9A4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Manuel Tauro - Gonzalo Aguirre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199081"/>
            <a:ext cx="8507190" cy="1588330"/>
          </a:xfrm>
          <a:custGeom>
            <a:avLst/>
            <a:gdLst/>
            <a:ahLst/>
            <a:cxnLst/>
            <a:rect r="r" b="b" t="t" l="l"/>
            <a:pathLst>
              <a:path h="1588330" w="8507190">
                <a:moveTo>
                  <a:pt x="0" y="0"/>
                </a:moveTo>
                <a:lnTo>
                  <a:pt x="8507190" y="0"/>
                </a:lnTo>
                <a:lnTo>
                  <a:pt x="8507190" y="1588330"/>
                </a:lnTo>
                <a:lnTo>
                  <a:pt x="0" y="158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5084" y="5424880"/>
            <a:ext cx="8676106" cy="1294419"/>
          </a:xfrm>
          <a:custGeom>
            <a:avLst/>
            <a:gdLst/>
            <a:ahLst/>
            <a:cxnLst/>
            <a:rect r="r" b="b" t="t" l="l"/>
            <a:pathLst>
              <a:path h="1294419" w="8676106">
                <a:moveTo>
                  <a:pt x="0" y="0"/>
                </a:moveTo>
                <a:lnTo>
                  <a:pt x="8676106" y="0"/>
                </a:lnTo>
                <a:lnTo>
                  <a:pt x="8676106" y="1294419"/>
                </a:lnTo>
                <a:lnTo>
                  <a:pt x="0" y="1294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82967" y="7357474"/>
            <a:ext cx="9071431" cy="1205675"/>
          </a:xfrm>
          <a:custGeom>
            <a:avLst/>
            <a:gdLst/>
            <a:ahLst/>
            <a:cxnLst/>
            <a:rect r="r" b="b" t="t" l="l"/>
            <a:pathLst>
              <a:path h="1205675" w="9071431">
                <a:moveTo>
                  <a:pt x="0" y="0"/>
                </a:moveTo>
                <a:lnTo>
                  <a:pt x="9071431" y="0"/>
                </a:lnTo>
                <a:lnTo>
                  <a:pt x="9071431" y="1205675"/>
                </a:lnTo>
                <a:lnTo>
                  <a:pt x="0" y="1205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8295" y="5143500"/>
            <a:ext cx="7143156" cy="1107189"/>
          </a:xfrm>
          <a:custGeom>
            <a:avLst/>
            <a:gdLst/>
            <a:ahLst/>
            <a:cxnLst/>
            <a:rect r="r" b="b" t="t" l="l"/>
            <a:pathLst>
              <a:path h="1107189" w="7143156">
                <a:moveTo>
                  <a:pt x="0" y="0"/>
                </a:moveTo>
                <a:lnTo>
                  <a:pt x="7143156" y="0"/>
                </a:lnTo>
                <a:lnTo>
                  <a:pt x="7143156" y="1107189"/>
                </a:lnTo>
                <a:lnTo>
                  <a:pt x="0" y="1107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8295" y="6719299"/>
            <a:ext cx="6804086" cy="908943"/>
          </a:xfrm>
          <a:custGeom>
            <a:avLst/>
            <a:gdLst/>
            <a:ahLst/>
            <a:cxnLst/>
            <a:rect r="r" b="b" t="t" l="l"/>
            <a:pathLst>
              <a:path h="908943" w="6804086">
                <a:moveTo>
                  <a:pt x="0" y="0"/>
                </a:moveTo>
                <a:lnTo>
                  <a:pt x="6804086" y="0"/>
                </a:lnTo>
                <a:lnTo>
                  <a:pt x="6804086" y="908943"/>
                </a:lnTo>
                <a:lnTo>
                  <a:pt x="0" y="908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8295" y="3579183"/>
            <a:ext cx="3827954" cy="1108092"/>
          </a:xfrm>
          <a:custGeom>
            <a:avLst/>
            <a:gdLst/>
            <a:ahLst/>
            <a:cxnLst/>
            <a:rect r="r" b="b" t="t" l="l"/>
            <a:pathLst>
              <a:path h="1108092" w="3827954">
                <a:moveTo>
                  <a:pt x="0" y="0"/>
                </a:moveTo>
                <a:lnTo>
                  <a:pt x="3827954" y="0"/>
                </a:lnTo>
                <a:lnTo>
                  <a:pt x="3827954" y="1108092"/>
                </a:lnTo>
                <a:lnTo>
                  <a:pt x="0" y="1108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71403" y="1485900"/>
            <a:ext cx="2979787" cy="1125234"/>
          </a:xfrm>
          <a:custGeom>
            <a:avLst/>
            <a:gdLst/>
            <a:ahLst/>
            <a:cxnLst/>
            <a:rect r="r" b="b" t="t" l="l"/>
            <a:pathLst>
              <a:path h="1125234" w="2979787">
                <a:moveTo>
                  <a:pt x="0" y="0"/>
                </a:moveTo>
                <a:lnTo>
                  <a:pt x="2979787" y="0"/>
                </a:lnTo>
                <a:lnTo>
                  <a:pt x="2979787" y="1125234"/>
                </a:lnTo>
                <a:lnTo>
                  <a:pt x="0" y="1125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2450" y="447675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TEMA: TOONS - PLAGAS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7262" y="3789088"/>
            <a:ext cx="8893496" cy="2153928"/>
          </a:xfrm>
          <a:custGeom>
            <a:avLst/>
            <a:gdLst/>
            <a:ahLst/>
            <a:cxnLst/>
            <a:rect r="r" b="b" t="t" l="l"/>
            <a:pathLst>
              <a:path h="2153928" w="8893496">
                <a:moveTo>
                  <a:pt x="0" y="0"/>
                </a:moveTo>
                <a:lnTo>
                  <a:pt x="8893496" y="0"/>
                </a:lnTo>
                <a:lnTo>
                  <a:pt x="8893496" y="2153927"/>
                </a:lnTo>
                <a:lnTo>
                  <a:pt x="0" y="2153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79" t="-152786" r="-12882" b="-497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21192"/>
            <a:ext cx="3141660" cy="3275497"/>
          </a:xfrm>
          <a:custGeom>
            <a:avLst/>
            <a:gdLst/>
            <a:ahLst/>
            <a:cxnLst/>
            <a:rect r="r" b="b" t="t" l="l"/>
            <a:pathLst>
              <a:path h="3275497" w="3141660">
                <a:moveTo>
                  <a:pt x="0" y="0"/>
                </a:moveTo>
                <a:lnTo>
                  <a:pt x="3141660" y="0"/>
                </a:lnTo>
                <a:lnTo>
                  <a:pt x="3141660" y="3275497"/>
                </a:lnTo>
                <a:lnTo>
                  <a:pt x="0" y="327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3048184" y="5443059"/>
            <a:ext cx="1109421" cy="9999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4793128" y="8277990"/>
            <a:ext cx="310382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066221" y="0"/>
            <a:ext cx="2221779" cy="3026604"/>
          </a:xfrm>
          <a:custGeom>
            <a:avLst/>
            <a:gdLst/>
            <a:ahLst/>
            <a:cxnLst/>
            <a:rect r="r" b="b" t="t" l="l"/>
            <a:pathLst>
              <a:path h="3026604" w="2221779">
                <a:moveTo>
                  <a:pt x="0" y="0"/>
                </a:moveTo>
                <a:lnTo>
                  <a:pt x="2221779" y="0"/>
                </a:lnTo>
                <a:lnTo>
                  <a:pt x="2221779" y="3026604"/>
                </a:lnTo>
                <a:lnTo>
                  <a:pt x="0" y="3026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257" t="0" r="-7128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47373" y="6887610"/>
            <a:ext cx="2859474" cy="3862561"/>
          </a:xfrm>
          <a:custGeom>
            <a:avLst/>
            <a:gdLst/>
            <a:ahLst/>
            <a:cxnLst/>
            <a:rect r="r" b="b" t="t" l="l"/>
            <a:pathLst>
              <a:path h="3862561" w="2859474">
                <a:moveTo>
                  <a:pt x="0" y="0"/>
                </a:moveTo>
                <a:lnTo>
                  <a:pt x="2859475" y="0"/>
                </a:lnTo>
                <a:lnTo>
                  <a:pt x="2859475" y="3862561"/>
                </a:lnTo>
                <a:lnTo>
                  <a:pt x="0" y="3862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445" t="-5680" r="-28132" b="-129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3650" y="1265332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MECÁNICAS DEL JUEGO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6194" y="7780111"/>
            <a:ext cx="5620567" cy="92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0"/>
              </a:lnSpc>
            </a:pPr>
            <a:r>
              <a:rPr lang="en-US" b="true" sz="543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ESTÁTICO = 2 X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9983" y="8642518"/>
            <a:ext cx="201299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(6 .JSON)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8736" y="3084122"/>
            <a:ext cx="13923052" cy="5905695"/>
          </a:xfrm>
          <a:custGeom>
            <a:avLst/>
            <a:gdLst/>
            <a:ahLst/>
            <a:cxnLst/>
            <a:rect r="r" b="b" t="t" l="l"/>
            <a:pathLst>
              <a:path h="5905695" w="13923052">
                <a:moveTo>
                  <a:pt x="0" y="0"/>
                </a:moveTo>
                <a:lnTo>
                  <a:pt x="13923053" y="0"/>
                </a:lnTo>
                <a:lnTo>
                  <a:pt x="13923053" y="5905695"/>
                </a:lnTo>
                <a:lnTo>
                  <a:pt x="0" y="5905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3650" y="1265332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LLAMADAS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6667" y="2526633"/>
            <a:ext cx="3483692" cy="6639507"/>
          </a:xfrm>
          <a:custGeom>
            <a:avLst/>
            <a:gdLst/>
            <a:ahLst/>
            <a:cxnLst/>
            <a:rect r="r" b="b" t="t" l="l"/>
            <a:pathLst>
              <a:path h="6639507" w="3483692">
                <a:moveTo>
                  <a:pt x="0" y="0"/>
                </a:moveTo>
                <a:lnTo>
                  <a:pt x="3483693" y="0"/>
                </a:lnTo>
                <a:lnTo>
                  <a:pt x="3483693" y="6639507"/>
                </a:lnTo>
                <a:lnTo>
                  <a:pt x="0" y="6639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4444620" y="5143500"/>
            <a:ext cx="1707010" cy="1405773"/>
            <a:chOff x="0" y="0"/>
            <a:chExt cx="647700" cy="533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7700" cy="533400"/>
            </a:xfrm>
            <a:custGeom>
              <a:avLst/>
              <a:gdLst/>
              <a:ahLst/>
              <a:cxnLst/>
              <a:rect r="r" b="b" t="t" l="l"/>
              <a:pathLst>
                <a:path h="533400" w="6477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654C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0650" y="117475"/>
              <a:ext cx="527050" cy="250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25890" y="2228046"/>
            <a:ext cx="11719320" cy="7236680"/>
          </a:xfrm>
          <a:custGeom>
            <a:avLst/>
            <a:gdLst/>
            <a:ahLst/>
            <a:cxnLst/>
            <a:rect r="r" b="b" t="t" l="l"/>
            <a:pathLst>
              <a:path h="7236680" w="11719320">
                <a:moveTo>
                  <a:pt x="0" y="0"/>
                </a:moveTo>
                <a:lnTo>
                  <a:pt x="11719320" y="0"/>
                </a:lnTo>
                <a:lnTo>
                  <a:pt x="11719320" y="7236681"/>
                </a:lnTo>
                <a:lnTo>
                  <a:pt x="0" y="7236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3650" y="1265332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LLAMADAS Y DIAS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3510" y="2427135"/>
            <a:ext cx="11540980" cy="7689178"/>
          </a:xfrm>
          <a:custGeom>
            <a:avLst/>
            <a:gdLst/>
            <a:ahLst/>
            <a:cxnLst/>
            <a:rect r="r" b="b" t="t" l="l"/>
            <a:pathLst>
              <a:path h="7689178" w="11540980">
                <a:moveTo>
                  <a:pt x="0" y="0"/>
                </a:moveTo>
                <a:lnTo>
                  <a:pt x="11540980" y="0"/>
                </a:lnTo>
                <a:lnTo>
                  <a:pt x="11540980" y="7689178"/>
                </a:lnTo>
                <a:lnTo>
                  <a:pt x="0" y="768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3650" y="1265332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ESTADISTICAS FINALES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7171" y="7128586"/>
            <a:ext cx="4186377" cy="2573363"/>
          </a:xfrm>
          <a:custGeom>
            <a:avLst/>
            <a:gdLst/>
            <a:ahLst/>
            <a:cxnLst/>
            <a:rect r="r" b="b" t="t" l="l"/>
            <a:pathLst>
              <a:path h="2573363" w="4186377">
                <a:moveTo>
                  <a:pt x="0" y="0"/>
                </a:moveTo>
                <a:lnTo>
                  <a:pt x="4186377" y="0"/>
                </a:lnTo>
                <a:lnTo>
                  <a:pt x="4186377" y="2573364"/>
                </a:lnTo>
                <a:lnTo>
                  <a:pt x="0" y="2573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8228" y="3183838"/>
            <a:ext cx="10977967" cy="3581562"/>
          </a:xfrm>
          <a:custGeom>
            <a:avLst/>
            <a:gdLst/>
            <a:ahLst/>
            <a:cxnLst/>
            <a:rect r="r" b="b" t="t" l="l"/>
            <a:pathLst>
              <a:path h="3581562" w="10977967">
                <a:moveTo>
                  <a:pt x="0" y="0"/>
                </a:moveTo>
                <a:lnTo>
                  <a:pt x="10977966" y="0"/>
                </a:lnTo>
                <a:lnTo>
                  <a:pt x="10977966" y="3581562"/>
                </a:lnTo>
                <a:lnTo>
                  <a:pt x="0" y="3581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7128586"/>
            <a:ext cx="5651784" cy="2573363"/>
          </a:xfrm>
          <a:custGeom>
            <a:avLst/>
            <a:gdLst/>
            <a:ahLst/>
            <a:cxnLst/>
            <a:rect r="r" b="b" t="t" l="l"/>
            <a:pathLst>
              <a:path h="2573363" w="5651784">
                <a:moveTo>
                  <a:pt x="0" y="0"/>
                </a:moveTo>
                <a:lnTo>
                  <a:pt x="5651784" y="0"/>
                </a:lnTo>
                <a:lnTo>
                  <a:pt x="5651784" y="2573364"/>
                </a:lnTo>
                <a:lnTo>
                  <a:pt x="0" y="2573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557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3650" y="1265332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ARQUITECTURA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650" y="1265332"/>
            <a:ext cx="97936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CONCLUSIONES Y FUTURO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71721"/>
            <a:ext cx="7958376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Estilo de progamación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Tiempo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Simplicidad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70994" y="4871721"/>
            <a:ext cx="545556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Agregar fotos</a:t>
            </a:r>
          </a:p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Agregar audio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3650" y="1265332"/>
            <a:ext cx="97936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REFERENCIAS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67207" y="4871721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991686"/>
            <a:ext cx="1828800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Referencia Conceptual: Proyecto basado en mecanicas y concepto del juego original 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 Safety Hotline.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Asistencia por IA: Se utilizó la inteligencia artificial de Google Gemini.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Técnico: motor gráfico Unity, lenguaje de programación C#.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Recursos Visuales: Las imágenes y assets gráficos fueron creados mediante generación por IA y complementados con búsquedas en Google Imágenes.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Recursos Auditivos: Los efectos de sonido fueron generados a través de clonadores de voz como ElevenAudio, MiniMax y FishAudio.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0947" y="3675075"/>
            <a:ext cx="12486106" cy="27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9"/>
              </a:lnSpc>
            </a:pPr>
            <a:r>
              <a:rPr lang="en-US" b="true" sz="1612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3299" y="0"/>
            <a:ext cx="10744701" cy="4557544"/>
          </a:xfrm>
          <a:custGeom>
            <a:avLst/>
            <a:gdLst/>
            <a:ahLst/>
            <a:cxnLst/>
            <a:rect r="r" b="b" t="t" l="l"/>
            <a:pathLst>
              <a:path h="4557544" w="10744701">
                <a:moveTo>
                  <a:pt x="0" y="0"/>
                </a:moveTo>
                <a:lnTo>
                  <a:pt x="10744701" y="0"/>
                </a:lnTo>
                <a:lnTo>
                  <a:pt x="10744701" y="4557544"/>
                </a:lnTo>
                <a:lnTo>
                  <a:pt x="0" y="455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19666" y="4557544"/>
            <a:ext cx="2968334" cy="5748506"/>
          </a:xfrm>
          <a:custGeom>
            <a:avLst/>
            <a:gdLst/>
            <a:ahLst/>
            <a:cxnLst/>
            <a:rect r="r" b="b" t="t" l="l"/>
            <a:pathLst>
              <a:path h="5748506" w="2968334">
                <a:moveTo>
                  <a:pt x="0" y="0"/>
                </a:moveTo>
                <a:lnTo>
                  <a:pt x="2968334" y="0"/>
                </a:lnTo>
                <a:lnTo>
                  <a:pt x="2968334" y="5748506"/>
                </a:lnTo>
                <a:lnTo>
                  <a:pt x="0" y="5748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576" t="-100557" r="-44865" b="-6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7301" y="4231255"/>
            <a:ext cx="896714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Í</a:t>
            </a:r>
            <a:r>
              <a:rPr lang="en-US" b="true" sz="6000" u="none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534551"/>
            <a:ext cx="9255747" cy="425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172" indent="-326086" lvl="1">
              <a:lnSpc>
                <a:spcPts val="4229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Objetivo</a:t>
            </a:r>
          </a:p>
          <a:p>
            <a:pPr algn="l" marL="652172" indent="-326086" lvl="1">
              <a:lnSpc>
                <a:spcPts val="4229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Tema Elegido</a:t>
            </a:r>
          </a:p>
          <a:p>
            <a:pPr algn="l" marL="1304345" indent="-434782" lvl="2">
              <a:lnSpc>
                <a:spcPts val="4229"/>
              </a:lnSpc>
              <a:buFont typeface="Arial"/>
              <a:buChar char="⚬"/>
            </a:pPr>
            <a:r>
              <a:rPr lang="en-US" sz="30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Famosos</a:t>
            </a:r>
          </a:p>
          <a:p>
            <a:pPr algn="l" marL="1304345" indent="-434782" lvl="2">
              <a:lnSpc>
                <a:spcPts val="4229"/>
              </a:lnSpc>
              <a:buFont typeface="Arial"/>
              <a:buChar char="⚬"/>
            </a:pPr>
            <a:r>
              <a:rPr lang="en-US" sz="30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Toons</a:t>
            </a:r>
          </a:p>
          <a:p>
            <a:pPr algn="l" marL="652172" indent="-326086" lvl="1">
              <a:lnSpc>
                <a:spcPts val="4229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Mecánicas de Juego</a:t>
            </a:r>
          </a:p>
          <a:p>
            <a:pPr algn="l" marL="652172" indent="-326086" lvl="1">
              <a:lnSpc>
                <a:spcPts val="4229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Arquitectura</a:t>
            </a:r>
          </a:p>
          <a:p>
            <a:pPr algn="l" marL="652172" indent="-326086" lvl="1">
              <a:lnSpc>
                <a:spcPts val="4229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Conclusiones y Futuro</a:t>
            </a:r>
          </a:p>
          <a:p>
            <a:pPr algn="l" marL="652172" indent="-326086" lvl="1">
              <a:lnSpc>
                <a:spcPts val="4229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Referencias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4115" y="3192144"/>
            <a:ext cx="5517015" cy="6320668"/>
          </a:xfrm>
          <a:custGeom>
            <a:avLst/>
            <a:gdLst/>
            <a:ahLst/>
            <a:cxnLst/>
            <a:rect r="r" b="b" t="t" l="l"/>
            <a:pathLst>
              <a:path h="6320668" w="5517015">
                <a:moveTo>
                  <a:pt x="0" y="0"/>
                </a:moveTo>
                <a:lnTo>
                  <a:pt x="5517014" y="0"/>
                </a:lnTo>
                <a:lnTo>
                  <a:pt x="5517014" y="6320668"/>
                </a:lnTo>
                <a:lnTo>
                  <a:pt x="0" y="6320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03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4871" y="3192144"/>
            <a:ext cx="5807686" cy="6320668"/>
          </a:xfrm>
          <a:custGeom>
            <a:avLst/>
            <a:gdLst/>
            <a:ahLst/>
            <a:cxnLst/>
            <a:rect r="r" b="b" t="t" l="l"/>
            <a:pathLst>
              <a:path h="6320668" w="5807686">
                <a:moveTo>
                  <a:pt x="0" y="0"/>
                </a:moveTo>
                <a:lnTo>
                  <a:pt x="5807686" y="0"/>
                </a:lnTo>
                <a:lnTo>
                  <a:pt x="5807686" y="6320668"/>
                </a:lnTo>
                <a:lnTo>
                  <a:pt x="0" y="6320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61129" y="904875"/>
            <a:ext cx="828142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OBJETIVO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53011" y="2255326"/>
            <a:ext cx="329922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i="true" u="sng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Crear un juego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06264" y="2255326"/>
            <a:ext cx="206490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 i="true" strike="noStrike" u="sng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Aprender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590" y="1965021"/>
            <a:ext cx="7293279" cy="7293279"/>
          </a:xfrm>
          <a:custGeom>
            <a:avLst/>
            <a:gdLst/>
            <a:ahLst/>
            <a:cxnLst/>
            <a:rect r="r" b="b" t="t" l="l"/>
            <a:pathLst>
              <a:path h="7293279" w="7293279">
                <a:moveTo>
                  <a:pt x="0" y="0"/>
                </a:moveTo>
                <a:lnTo>
                  <a:pt x="7293280" y="0"/>
                </a:lnTo>
                <a:lnTo>
                  <a:pt x="7293280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4445" y="2191031"/>
            <a:ext cx="5002518" cy="6841258"/>
          </a:xfrm>
          <a:custGeom>
            <a:avLst/>
            <a:gdLst/>
            <a:ahLst/>
            <a:cxnLst/>
            <a:rect r="r" b="b" t="t" l="l"/>
            <a:pathLst>
              <a:path h="6841258" w="5002518">
                <a:moveTo>
                  <a:pt x="0" y="0"/>
                </a:moveTo>
                <a:lnTo>
                  <a:pt x="5002518" y="0"/>
                </a:lnTo>
                <a:lnTo>
                  <a:pt x="5002518" y="6841259"/>
                </a:lnTo>
                <a:lnTo>
                  <a:pt x="0" y="6841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978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71442" y="2191031"/>
            <a:ext cx="4656087" cy="6841258"/>
          </a:xfrm>
          <a:custGeom>
            <a:avLst/>
            <a:gdLst/>
            <a:ahLst/>
            <a:cxnLst/>
            <a:rect r="r" b="b" t="t" l="l"/>
            <a:pathLst>
              <a:path h="6841258" w="4656087">
                <a:moveTo>
                  <a:pt x="0" y="0"/>
                </a:moveTo>
                <a:lnTo>
                  <a:pt x="4656087" y="0"/>
                </a:lnTo>
                <a:lnTo>
                  <a:pt x="4656087" y="6841259"/>
                </a:lnTo>
                <a:lnTo>
                  <a:pt x="0" y="6841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368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2450" y="447675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TEMAS ELEGIDOS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04596" y="2774824"/>
            <a:ext cx="2930231" cy="2930231"/>
          </a:xfrm>
          <a:custGeom>
            <a:avLst/>
            <a:gdLst/>
            <a:ahLst/>
            <a:cxnLst/>
            <a:rect r="r" b="b" t="t" l="l"/>
            <a:pathLst>
              <a:path h="2930231" w="2930231">
                <a:moveTo>
                  <a:pt x="0" y="0"/>
                </a:moveTo>
                <a:lnTo>
                  <a:pt x="2930231" y="0"/>
                </a:lnTo>
                <a:lnTo>
                  <a:pt x="2930231" y="2930232"/>
                </a:lnTo>
                <a:lnTo>
                  <a:pt x="0" y="2930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4115" y="4151058"/>
            <a:ext cx="3423393" cy="2280836"/>
          </a:xfrm>
          <a:custGeom>
            <a:avLst/>
            <a:gdLst/>
            <a:ahLst/>
            <a:cxnLst/>
            <a:rect r="r" b="b" t="t" l="l"/>
            <a:pathLst>
              <a:path h="2280836" w="3423393">
                <a:moveTo>
                  <a:pt x="0" y="0"/>
                </a:moveTo>
                <a:lnTo>
                  <a:pt x="3423393" y="0"/>
                </a:lnTo>
                <a:lnTo>
                  <a:pt x="3423393" y="2280836"/>
                </a:lnTo>
                <a:lnTo>
                  <a:pt x="0" y="2280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6957" y="5960387"/>
            <a:ext cx="2677639" cy="2677639"/>
          </a:xfrm>
          <a:custGeom>
            <a:avLst/>
            <a:gdLst/>
            <a:ahLst/>
            <a:cxnLst/>
            <a:rect r="r" b="b" t="t" l="l"/>
            <a:pathLst>
              <a:path h="2677639" w="2677639">
                <a:moveTo>
                  <a:pt x="0" y="0"/>
                </a:moveTo>
                <a:lnTo>
                  <a:pt x="2677639" y="0"/>
                </a:lnTo>
                <a:lnTo>
                  <a:pt x="2677639" y="2677638"/>
                </a:lnTo>
                <a:lnTo>
                  <a:pt x="0" y="2677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04596" y="5484620"/>
            <a:ext cx="3862493" cy="2173356"/>
          </a:xfrm>
          <a:custGeom>
            <a:avLst/>
            <a:gdLst/>
            <a:ahLst/>
            <a:cxnLst/>
            <a:rect r="r" b="b" t="t" l="l"/>
            <a:pathLst>
              <a:path h="2173356" w="3862493">
                <a:moveTo>
                  <a:pt x="0" y="0"/>
                </a:moveTo>
                <a:lnTo>
                  <a:pt x="3862493" y="0"/>
                </a:lnTo>
                <a:lnTo>
                  <a:pt x="3862493" y="2173356"/>
                </a:lnTo>
                <a:lnTo>
                  <a:pt x="0" y="217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86230" y="1399075"/>
            <a:ext cx="3193910" cy="3686446"/>
          </a:xfrm>
          <a:custGeom>
            <a:avLst/>
            <a:gdLst/>
            <a:ahLst/>
            <a:cxnLst/>
            <a:rect r="r" b="b" t="t" l="l"/>
            <a:pathLst>
              <a:path h="3686446" w="3193910">
                <a:moveTo>
                  <a:pt x="0" y="0"/>
                </a:moveTo>
                <a:lnTo>
                  <a:pt x="3193910" y="0"/>
                </a:lnTo>
                <a:lnTo>
                  <a:pt x="3193910" y="3686445"/>
                </a:lnTo>
                <a:lnTo>
                  <a:pt x="0" y="368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582" t="0" r="-6461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53641" y="2202476"/>
            <a:ext cx="1769872" cy="3310806"/>
          </a:xfrm>
          <a:custGeom>
            <a:avLst/>
            <a:gdLst/>
            <a:ahLst/>
            <a:cxnLst/>
            <a:rect r="r" b="b" t="t" l="l"/>
            <a:pathLst>
              <a:path h="3310806" w="1769872">
                <a:moveTo>
                  <a:pt x="0" y="0"/>
                </a:moveTo>
                <a:lnTo>
                  <a:pt x="1769872" y="0"/>
                </a:lnTo>
                <a:lnTo>
                  <a:pt x="1769872" y="3310805"/>
                </a:lnTo>
                <a:lnTo>
                  <a:pt x="0" y="3310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692" t="-3458" r="-18932" b="-521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15138" y="5006515"/>
            <a:ext cx="2736285" cy="4431231"/>
          </a:xfrm>
          <a:custGeom>
            <a:avLst/>
            <a:gdLst/>
            <a:ahLst/>
            <a:cxnLst/>
            <a:rect r="r" b="b" t="t" l="l"/>
            <a:pathLst>
              <a:path h="4431231" w="2736285">
                <a:moveTo>
                  <a:pt x="0" y="0"/>
                </a:moveTo>
                <a:lnTo>
                  <a:pt x="2736286" y="0"/>
                </a:lnTo>
                <a:lnTo>
                  <a:pt x="2736286" y="4431231"/>
                </a:lnTo>
                <a:lnTo>
                  <a:pt x="0" y="4431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51424" y="4799132"/>
            <a:ext cx="3398101" cy="1814586"/>
          </a:xfrm>
          <a:custGeom>
            <a:avLst/>
            <a:gdLst/>
            <a:ahLst/>
            <a:cxnLst/>
            <a:rect r="r" b="b" t="t" l="l"/>
            <a:pathLst>
              <a:path h="1814586" w="3398101">
                <a:moveTo>
                  <a:pt x="0" y="0"/>
                </a:moveTo>
                <a:lnTo>
                  <a:pt x="3398101" y="0"/>
                </a:lnTo>
                <a:lnTo>
                  <a:pt x="3398101" y="1814586"/>
                </a:lnTo>
                <a:lnTo>
                  <a:pt x="0" y="18145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2450" y="447675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TEMA: ARGENTINA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88332" y="5215280"/>
            <a:ext cx="10189731" cy="2844633"/>
          </a:xfrm>
          <a:custGeom>
            <a:avLst/>
            <a:gdLst/>
            <a:ahLst/>
            <a:cxnLst/>
            <a:rect r="r" b="b" t="t" l="l"/>
            <a:pathLst>
              <a:path h="2844633" w="10189731">
                <a:moveTo>
                  <a:pt x="0" y="0"/>
                </a:moveTo>
                <a:lnTo>
                  <a:pt x="10189731" y="0"/>
                </a:lnTo>
                <a:lnTo>
                  <a:pt x="10189731" y="2844634"/>
                </a:lnTo>
                <a:lnTo>
                  <a:pt x="0" y="284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59462"/>
            <a:ext cx="9025409" cy="2584038"/>
          </a:xfrm>
          <a:custGeom>
            <a:avLst/>
            <a:gdLst/>
            <a:ahLst/>
            <a:cxnLst/>
            <a:rect r="r" b="b" t="t" l="l"/>
            <a:pathLst>
              <a:path h="2584038" w="9025409">
                <a:moveTo>
                  <a:pt x="0" y="0"/>
                </a:moveTo>
                <a:lnTo>
                  <a:pt x="9025409" y="0"/>
                </a:lnTo>
                <a:lnTo>
                  <a:pt x="9025409" y="2584038"/>
                </a:lnTo>
                <a:lnTo>
                  <a:pt x="0" y="258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2450" y="447675"/>
            <a:ext cx="872068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TEMA: ARGENTINA - LLAMADOS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295" y="5164347"/>
            <a:ext cx="7143156" cy="978302"/>
          </a:xfrm>
          <a:custGeom>
            <a:avLst/>
            <a:gdLst/>
            <a:ahLst/>
            <a:cxnLst/>
            <a:rect r="r" b="b" t="t" l="l"/>
            <a:pathLst>
              <a:path h="978302" w="7143156">
                <a:moveTo>
                  <a:pt x="0" y="0"/>
                </a:moveTo>
                <a:lnTo>
                  <a:pt x="7143156" y="0"/>
                </a:lnTo>
                <a:lnTo>
                  <a:pt x="7143156" y="978302"/>
                </a:lnTo>
                <a:lnTo>
                  <a:pt x="0" y="978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8295" y="3596657"/>
            <a:ext cx="3827954" cy="917660"/>
          </a:xfrm>
          <a:custGeom>
            <a:avLst/>
            <a:gdLst/>
            <a:ahLst/>
            <a:cxnLst/>
            <a:rect r="r" b="b" t="t" l="l"/>
            <a:pathLst>
              <a:path h="917660" w="3827954">
                <a:moveTo>
                  <a:pt x="0" y="0"/>
                </a:moveTo>
                <a:lnTo>
                  <a:pt x="3827954" y="0"/>
                </a:lnTo>
                <a:lnTo>
                  <a:pt x="3827954" y="917660"/>
                </a:lnTo>
                <a:lnTo>
                  <a:pt x="0" y="91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8295" y="6625074"/>
            <a:ext cx="7143156" cy="1500233"/>
          </a:xfrm>
          <a:custGeom>
            <a:avLst/>
            <a:gdLst/>
            <a:ahLst/>
            <a:cxnLst/>
            <a:rect r="r" b="b" t="t" l="l"/>
            <a:pathLst>
              <a:path h="1500233" w="7143156">
                <a:moveTo>
                  <a:pt x="0" y="0"/>
                </a:moveTo>
                <a:lnTo>
                  <a:pt x="7143156" y="0"/>
                </a:lnTo>
                <a:lnTo>
                  <a:pt x="7143156" y="1500233"/>
                </a:lnTo>
                <a:lnTo>
                  <a:pt x="0" y="1500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83272" y="1906688"/>
            <a:ext cx="5776028" cy="838842"/>
          </a:xfrm>
          <a:custGeom>
            <a:avLst/>
            <a:gdLst/>
            <a:ahLst/>
            <a:cxnLst/>
            <a:rect r="r" b="b" t="t" l="l"/>
            <a:pathLst>
              <a:path h="838842" w="5776028">
                <a:moveTo>
                  <a:pt x="0" y="0"/>
                </a:moveTo>
                <a:lnTo>
                  <a:pt x="5776028" y="0"/>
                </a:lnTo>
                <a:lnTo>
                  <a:pt x="5776028" y="838843"/>
                </a:lnTo>
                <a:lnTo>
                  <a:pt x="0" y="838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35870" y="3202731"/>
            <a:ext cx="9023430" cy="1079727"/>
          </a:xfrm>
          <a:custGeom>
            <a:avLst/>
            <a:gdLst/>
            <a:ahLst/>
            <a:cxnLst/>
            <a:rect r="r" b="b" t="t" l="l"/>
            <a:pathLst>
              <a:path h="1079727" w="9023430">
                <a:moveTo>
                  <a:pt x="0" y="0"/>
                </a:moveTo>
                <a:lnTo>
                  <a:pt x="9023430" y="0"/>
                </a:lnTo>
                <a:lnTo>
                  <a:pt x="9023430" y="1079726"/>
                </a:lnTo>
                <a:lnTo>
                  <a:pt x="0" y="1079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35870" y="4740431"/>
            <a:ext cx="9023430" cy="1214693"/>
          </a:xfrm>
          <a:custGeom>
            <a:avLst/>
            <a:gdLst/>
            <a:ahLst/>
            <a:cxnLst/>
            <a:rect r="r" b="b" t="t" l="l"/>
            <a:pathLst>
              <a:path h="1214693" w="9023430">
                <a:moveTo>
                  <a:pt x="0" y="0"/>
                </a:moveTo>
                <a:lnTo>
                  <a:pt x="9023430" y="0"/>
                </a:lnTo>
                <a:lnTo>
                  <a:pt x="9023430" y="1214693"/>
                </a:lnTo>
                <a:lnTo>
                  <a:pt x="0" y="1214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35870" y="6455427"/>
            <a:ext cx="9023430" cy="1226870"/>
          </a:xfrm>
          <a:custGeom>
            <a:avLst/>
            <a:gdLst/>
            <a:ahLst/>
            <a:cxnLst/>
            <a:rect r="r" b="b" t="t" l="l"/>
            <a:pathLst>
              <a:path h="1226870" w="9023430">
                <a:moveTo>
                  <a:pt x="0" y="0"/>
                </a:moveTo>
                <a:lnTo>
                  <a:pt x="9023430" y="0"/>
                </a:lnTo>
                <a:lnTo>
                  <a:pt x="9023430" y="1226870"/>
                </a:lnTo>
                <a:lnTo>
                  <a:pt x="0" y="1226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2450" y="447675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TEMA: ARGENTINA - PLAGAS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1706" y="1814949"/>
            <a:ext cx="3847433" cy="3286349"/>
          </a:xfrm>
          <a:custGeom>
            <a:avLst/>
            <a:gdLst/>
            <a:ahLst/>
            <a:cxnLst/>
            <a:rect r="r" b="b" t="t" l="l"/>
            <a:pathLst>
              <a:path h="3286349" w="3847433">
                <a:moveTo>
                  <a:pt x="0" y="0"/>
                </a:moveTo>
                <a:lnTo>
                  <a:pt x="3847433" y="0"/>
                </a:lnTo>
                <a:lnTo>
                  <a:pt x="3847433" y="3286348"/>
                </a:lnTo>
                <a:lnTo>
                  <a:pt x="0" y="3286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08059" y="2204423"/>
            <a:ext cx="3060582" cy="3033793"/>
          </a:xfrm>
          <a:custGeom>
            <a:avLst/>
            <a:gdLst/>
            <a:ahLst/>
            <a:cxnLst/>
            <a:rect r="r" b="b" t="t" l="l"/>
            <a:pathLst>
              <a:path h="3033793" w="3060582">
                <a:moveTo>
                  <a:pt x="0" y="0"/>
                </a:moveTo>
                <a:lnTo>
                  <a:pt x="3060582" y="0"/>
                </a:lnTo>
                <a:lnTo>
                  <a:pt x="3060582" y="3033793"/>
                </a:lnTo>
                <a:lnTo>
                  <a:pt x="0" y="3033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4371" y="2048589"/>
            <a:ext cx="2997335" cy="3594669"/>
          </a:xfrm>
          <a:custGeom>
            <a:avLst/>
            <a:gdLst/>
            <a:ahLst/>
            <a:cxnLst/>
            <a:rect r="r" b="b" t="t" l="l"/>
            <a:pathLst>
              <a:path h="3594669" w="2997335">
                <a:moveTo>
                  <a:pt x="0" y="0"/>
                </a:moveTo>
                <a:lnTo>
                  <a:pt x="2997335" y="0"/>
                </a:lnTo>
                <a:lnTo>
                  <a:pt x="2997335" y="3594668"/>
                </a:lnTo>
                <a:lnTo>
                  <a:pt x="0" y="359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23299" y="5005380"/>
            <a:ext cx="2871293" cy="3427028"/>
          </a:xfrm>
          <a:custGeom>
            <a:avLst/>
            <a:gdLst/>
            <a:ahLst/>
            <a:cxnLst/>
            <a:rect r="r" b="b" t="t" l="l"/>
            <a:pathLst>
              <a:path h="3427028" w="2871293">
                <a:moveTo>
                  <a:pt x="0" y="0"/>
                </a:moveTo>
                <a:lnTo>
                  <a:pt x="2871293" y="0"/>
                </a:lnTo>
                <a:lnTo>
                  <a:pt x="2871293" y="3427028"/>
                </a:lnTo>
                <a:lnTo>
                  <a:pt x="0" y="3427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238726"/>
            <a:ext cx="3094599" cy="4228949"/>
          </a:xfrm>
          <a:custGeom>
            <a:avLst/>
            <a:gdLst/>
            <a:ahLst/>
            <a:cxnLst/>
            <a:rect r="r" b="b" t="t" l="l"/>
            <a:pathLst>
              <a:path h="4228949" w="3094599">
                <a:moveTo>
                  <a:pt x="0" y="0"/>
                </a:moveTo>
                <a:lnTo>
                  <a:pt x="3094599" y="0"/>
                </a:lnTo>
                <a:lnTo>
                  <a:pt x="3094599" y="4228949"/>
                </a:lnTo>
                <a:lnTo>
                  <a:pt x="0" y="4228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161" t="0" r="-687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46946" y="4819488"/>
            <a:ext cx="3612919" cy="3612919"/>
          </a:xfrm>
          <a:custGeom>
            <a:avLst/>
            <a:gdLst/>
            <a:ahLst/>
            <a:cxnLst/>
            <a:rect r="r" b="b" t="t" l="l"/>
            <a:pathLst>
              <a:path h="3612919" w="3612919">
                <a:moveTo>
                  <a:pt x="0" y="0"/>
                </a:moveTo>
                <a:lnTo>
                  <a:pt x="3612920" y="0"/>
                </a:lnTo>
                <a:lnTo>
                  <a:pt x="3612920" y="3612920"/>
                </a:lnTo>
                <a:lnTo>
                  <a:pt x="0" y="3612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70096" y="2005501"/>
            <a:ext cx="2983310" cy="3232715"/>
          </a:xfrm>
          <a:custGeom>
            <a:avLst/>
            <a:gdLst/>
            <a:ahLst/>
            <a:cxnLst/>
            <a:rect r="r" b="b" t="t" l="l"/>
            <a:pathLst>
              <a:path h="3232715" w="2983310">
                <a:moveTo>
                  <a:pt x="0" y="0"/>
                </a:moveTo>
                <a:lnTo>
                  <a:pt x="2983310" y="0"/>
                </a:lnTo>
                <a:lnTo>
                  <a:pt x="2983310" y="3232715"/>
                </a:lnTo>
                <a:lnTo>
                  <a:pt x="0" y="32327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864" t="0" r="-5477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72517" y="5238216"/>
            <a:ext cx="4061949" cy="4061949"/>
          </a:xfrm>
          <a:custGeom>
            <a:avLst/>
            <a:gdLst/>
            <a:ahLst/>
            <a:cxnLst/>
            <a:rect r="r" b="b" t="t" l="l"/>
            <a:pathLst>
              <a:path h="4061949" w="4061949">
                <a:moveTo>
                  <a:pt x="0" y="0"/>
                </a:moveTo>
                <a:lnTo>
                  <a:pt x="4061949" y="0"/>
                </a:lnTo>
                <a:lnTo>
                  <a:pt x="4061949" y="4061949"/>
                </a:lnTo>
                <a:lnTo>
                  <a:pt x="0" y="40619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2450" y="447675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TEMA: TOONS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39865"/>
            <a:ext cx="9905927" cy="3333053"/>
          </a:xfrm>
          <a:custGeom>
            <a:avLst/>
            <a:gdLst/>
            <a:ahLst/>
            <a:cxnLst/>
            <a:rect r="r" b="b" t="t" l="l"/>
            <a:pathLst>
              <a:path h="3333053" w="9905927">
                <a:moveTo>
                  <a:pt x="0" y="0"/>
                </a:moveTo>
                <a:lnTo>
                  <a:pt x="9905927" y="0"/>
                </a:lnTo>
                <a:lnTo>
                  <a:pt x="9905927" y="3333053"/>
                </a:lnTo>
                <a:lnTo>
                  <a:pt x="0" y="33330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00875" y="5792967"/>
            <a:ext cx="9844227" cy="3137698"/>
          </a:xfrm>
          <a:custGeom>
            <a:avLst/>
            <a:gdLst/>
            <a:ahLst/>
            <a:cxnLst/>
            <a:rect r="r" b="b" t="t" l="l"/>
            <a:pathLst>
              <a:path h="3137698" w="9844227">
                <a:moveTo>
                  <a:pt x="0" y="0"/>
                </a:moveTo>
                <a:lnTo>
                  <a:pt x="9844227" y="0"/>
                </a:lnTo>
                <a:lnTo>
                  <a:pt x="9844227" y="3137697"/>
                </a:lnTo>
                <a:lnTo>
                  <a:pt x="0" y="3137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00875" y="7926883"/>
            <a:ext cx="9826451" cy="1617622"/>
          </a:xfrm>
          <a:custGeom>
            <a:avLst/>
            <a:gdLst/>
            <a:ahLst/>
            <a:cxnLst/>
            <a:rect r="r" b="b" t="t" l="l"/>
            <a:pathLst>
              <a:path h="1617622" w="9826451">
                <a:moveTo>
                  <a:pt x="0" y="0"/>
                </a:moveTo>
                <a:lnTo>
                  <a:pt x="9826451" y="0"/>
                </a:lnTo>
                <a:lnTo>
                  <a:pt x="9826451" y="1617622"/>
                </a:lnTo>
                <a:lnTo>
                  <a:pt x="0" y="161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2450" y="447675"/>
            <a:ext cx="74534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 u="sng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TEMA: TOONS - LLAMADOS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DAG6Viuoyjo</dc:identifier>
  <dcterms:modified xsi:type="dcterms:W3CDTF">2011-08-01T06:04:30Z</dcterms:modified>
  <cp:revision>1</cp:revision>
  <dc:title>Presentación IAP</dc:title>
</cp:coreProperties>
</file>